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0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9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ncarlson2\Box%20Sync\Teleophthalmology%20Program\Research%20Materials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Let’s keep up </a:t>
            </a:r>
            <a:r>
              <a:rPr lang="en-US" dirty="0" smtClean="0"/>
              <a:t>the referrals </a:t>
            </a:r>
          </a:p>
          <a:p>
            <a:pPr>
              <a:defRPr/>
            </a:pPr>
            <a:r>
              <a:rPr lang="en-US" dirty="0" smtClean="0"/>
              <a:t>to </a:t>
            </a:r>
            <a:r>
              <a:rPr lang="en-US" dirty="0"/>
              <a:t>hit our target!!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26990738342468"/>
          <c:y val="9.4380258146653032E-2"/>
          <c:w val="0.80957445753227475"/>
          <c:h val="0.7608931138263614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3227868959063761E-2"/>
                  <c:y val="-3.5371607672446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048-BB43-BB99-2A30D1A19D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'Graphs Monthly'!$B$33:$B$39</c:f>
              <c:numCache>
                <c:formatCode>mmm\-yy</c:formatCode>
                <c:ptCount val="7"/>
                <c:pt idx="0">
                  <c:v>43070</c:v>
                </c:pt>
                <c:pt idx="1">
                  <c:v>43118</c:v>
                </c:pt>
                <c:pt idx="2">
                  <c:v>43149</c:v>
                </c:pt>
                <c:pt idx="3">
                  <c:v>43177</c:v>
                </c:pt>
                <c:pt idx="4">
                  <c:v>43208</c:v>
                </c:pt>
                <c:pt idx="5">
                  <c:v>43238</c:v>
                </c:pt>
                <c:pt idx="6">
                  <c:v>43269</c:v>
                </c:pt>
              </c:numCache>
            </c:numRef>
          </c:cat>
          <c:val>
            <c:numRef>
              <c:f>'Graphs Monthly'!$E$33:$E$39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10</c:v>
                </c:pt>
                <c:pt idx="3">
                  <c:v>14</c:v>
                </c:pt>
                <c:pt idx="4">
                  <c:v>4</c:v>
                </c:pt>
                <c:pt idx="5">
                  <c:v>16</c:v>
                </c:pt>
                <c:pt idx="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48-BB43-BB99-2A30D1A19D8F}"/>
            </c:ext>
          </c:extLst>
        </c:ser>
        <c:ser>
          <c:idx val="1"/>
          <c:order val="1"/>
          <c:spPr>
            <a:ln w="28575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'Graphs Monthly'!$B$33:$B$39</c:f>
              <c:numCache>
                <c:formatCode>mmm\-yy</c:formatCode>
                <c:ptCount val="7"/>
                <c:pt idx="0">
                  <c:v>43070</c:v>
                </c:pt>
                <c:pt idx="1">
                  <c:v>43118</c:v>
                </c:pt>
                <c:pt idx="2">
                  <c:v>43149</c:v>
                </c:pt>
                <c:pt idx="3">
                  <c:v>43177</c:v>
                </c:pt>
                <c:pt idx="4">
                  <c:v>43208</c:v>
                </c:pt>
                <c:pt idx="5">
                  <c:v>43238</c:v>
                </c:pt>
                <c:pt idx="6">
                  <c:v>43269</c:v>
                </c:pt>
              </c:numCache>
            </c:numRef>
          </c:cat>
          <c:val>
            <c:numRef>
              <c:f>'Graphs Monthly'!$F$33:$F$39</c:f>
              <c:numCache>
                <c:formatCode>General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48-BB43-BB99-2A30D1A19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dateAx>
        <c:axId val="610656688"/>
        <c:scaling>
          <c:orientation val="minMax"/>
          <c:max val="43269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Offset val="100"/>
        <c:baseTimeUnit val="days"/>
      </c:dateAx>
      <c:valAx>
        <c:axId val="6106594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# of Referrals Completed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23545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7/13/2018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media.licdn.com/mpr/mpr/shrink_200_200/AAEAAQAAAAAAAAc_AAAAJDBiOTQ4ZWYyLTQ5MTEtNDBhNS1iNmZmLTJlNmQ4ZmViZDZiMw.p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B57C7C-BFEB-674A-918A-E5EA2DEBBF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79" b="10954"/>
          <a:stretch/>
        </p:blipFill>
        <p:spPr>
          <a:xfrm>
            <a:off x="3939243" y="2486757"/>
            <a:ext cx="2583194" cy="13395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July 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923070" y="5652217"/>
            <a:ext cx="2580669" cy="309603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June</a:t>
            </a: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Brad Ingraham, PA-C</a:t>
            </a:r>
            <a:endParaRPr lang="en-US" sz="10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2. Three way tie!</a:t>
            </a: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174625" marR="182880" lvl="1" algn="ctr"/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(C. Custer, PA-C; P. Rudy, MD; C. Kovach, MD)</a:t>
            </a:r>
            <a:endParaRPr lang="en-US" sz="8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endParaRPr lang="en-US" sz="2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two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225425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93914" y="2033444"/>
            <a:ext cx="3874049" cy="2005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Better eye care is our *goal*!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 from this month: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Many patients from last year are returning to obtain their yearly eye!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2018 Q2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Referral Rate Reports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distributed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June 2018 had the highest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number of completed referrals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ever! 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1215744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964024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690540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4261806"/>
            <a:ext cx="6209825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5487574"/>
            <a:ext cx="616624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365502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755" y="4332744"/>
            <a:ext cx="6156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Updates: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DQCT Workflow Team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conference call - Friday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July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20</a:t>
            </a:r>
            <a:r>
              <a:rPr lang="en-US" sz="14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 at 8-8:15AM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Diabetes Patient Advisory Council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will be meeting in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late August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Phone survey to obtain diabetic eye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screening rates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in July/August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363927"/>
              </p:ext>
            </p:extLst>
          </p:nvPr>
        </p:nvGraphicFramePr>
        <p:xfrm>
          <a:off x="293914" y="5652217"/>
          <a:ext cx="3629156" cy="3096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14148</TotalTime>
  <Words>158</Words>
  <Application>Microsoft Office PowerPoint</Application>
  <PresentationFormat>Letter Paper (8.5x11 in)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412</cp:revision>
  <cp:lastPrinted>2018-02-08T19:07:49Z</cp:lastPrinted>
  <dcterms:created xsi:type="dcterms:W3CDTF">2017-06-21T16:07:03Z</dcterms:created>
  <dcterms:modified xsi:type="dcterms:W3CDTF">2018-07-13T17:27:16Z</dcterms:modified>
</cp:coreProperties>
</file>